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7" r:id="rId5"/>
    <p:sldId id="263" r:id="rId6"/>
    <p:sldId id="264" r:id="rId7"/>
    <p:sldId id="266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5743E0-C5C8-4468-8C49-736853504D54}" type="datetimeFigureOut">
              <a:rPr lang="en-US" smtClean="0"/>
              <a:t>4/19/17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6248400"/>
            <a:ext cx="3276600" cy="6096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Created by: </a:t>
            </a:r>
            <a:r>
              <a:rPr lang="en-US" sz="1600" dirty="0" err="1" smtClean="0"/>
              <a:t>pmartin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Genius 20 Project: </a:t>
            </a:r>
            <a:br>
              <a:rPr lang="en-US" dirty="0" smtClean="0"/>
            </a:br>
            <a:r>
              <a:rPr lang="en-US" dirty="0" smtClean="0"/>
              <a:t>(something I truly care about)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04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Student template</a:t>
            </a:r>
          </a:p>
        </p:txBody>
      </p:sp>
      <p:pic>
        <p:nvPicPr>
          <p:cNvPr id="2050" name="Picture 2" descr="C:\Users\pmartin.UCSNSCHOOLS\AppData\Local\Microsoft\Windows\Temporary Internet Files\Content.IE5\1KU3KPLB\light-bulb-ide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04672">
            <a:off x="515126" y="3300657"/>
            <a:ext cx="3058668" cy="3217789"/>
          </a:xfrm>
          <a:prstGeom prst="rect">
            <a:avLst/>
          </a:prstGeom>
          <a:noFill/>
        </p:spPr>
      </p:pic>
      <p:pic>
        <p:nvPicPr>
          <p:cNvPr id="2051" name="Picture 3" descr="C:\Users\pmartin.UCSNSCHOOLS\AppData\Local\Microsoft\Windows\Temporary Internet Files\Content.IE5\OJM6VW3L\Pictofigo_-_Idea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124200"/>
            <a:ext cx="2143125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429000"/>
            <a:ext cx="8229600" cy="3429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Name: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Project Plan: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197628">
            <a:off x="-428779" y="131787"/>
            <a:ext cx="475205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34925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My</a:t>
            </a:r>
            <a:r>
              <a:rPr lang="en-US" sz="9600" b="1" cap="none" spc="50" dirty="0" smtClean="0">
                <a:ln w="34925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Pitch!!!!!</a:t>
            </a:r>
            <a:endParaRPr lang="en-US" sz="9600" b="1" cap="none" spc="50" dirty="0">
              <a:ln w="34925">
                <a:solidFill>
                  <a:schemeClr val="tx1"/>
                </a:solidFill>
              </a:ln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pmartin.UCSNSCHOOLS\AppData\Local\Microsoft\Windows\Temporary Internet Files\Content.IE5\OJM6VW3L\idea-azione-motivazione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7474" y="-1"/>
            <a:ext cx="3283526" cy="4013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What are you planning on learning?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Technology Literacy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Written communication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Critical thinking - </a:t>
            </a:r>
            <a:r>
              <a:rPr lang="en-US" dirty="0"/>
              <a:t>is that mode of </a:t>
            </a:r>
            <a:r>
              <a:rPr lang="en-US" b="1" dirty="0"/>
              <a:t>thinking</a:t>
            </a:r>
            <a:r>
              <a:rPr lang="en-US" dirty="0"/>
              <a:t> — about any subject, content, or problem — in which the thinker improves the quality of his or her </a:t>
            </a:r>
            <a:r>
              <a:rPr lang="en-US" b="1" dirty="0"/>
              <a:t>thinking</a:t>
            </a:r>
            <a:r>
              <a:rPr lang="en-US" dirty="0"/>
              <a:t> by skillfully analyzing, assessing, and reconstructing it. </a:t>
            </a:r>
            <a:r>
              <a:rPr lang="en-US" b="1" dirty="0"/>
              <a:t>Critical thinking</a:t>
            </a:r>
            <a:r>
              <a:rPr lang="en-US" dirty="0"/>
              <a:t> is self-directed, self-disciplined, self-monitored, and self-corrective </a:t>
            </a:r>
            <a:r>
              <a:rPr lang="en-US" b="1" dirty="0"/>
              <a:t>thinking</a:t>
            </a:r>
            <a:r>
              <a:rPr lang="en-US" dirty="0" smtClean="0"/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Collaboration </a:t>
            </a:r>
            <a:r>
              <a:rPr lang="en-US" dirty="0"/>
              <a:t>the action of working with someone to produce or create something.  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Oral Communication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Content Literacy </a:t>
            </a:r>
            <a:r>
              <a:rPr lang="en-US" dirty="0"/>
              <a:t> is the idea that learning how to read texts 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Citizenship &amp; Ethics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Career Preparation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List Your Desired Learning Outcomes</a:t>
            </a:r>
            <a:br>
              <a:rPr lang="en-US" dirty="0" smtClean="0"/>
            </a:br>
            <a:r>
              <a:rPr lang="en-US" dirty="0" smtClean="0"/>
              <a:t>(Goals, Growth &amp; Skills)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What are you creating?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Why are you creating this?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How will you determine success?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How are you going to do this?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2792</TotalTime>
  <Words>67</Words>
  <Application>Microsoft Macintosh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Genius 20 Project:  (something I truly care about)</vt:lpstr>
      <vt:lpstr>Name:  Project Plan: </vt:lpstr>
      <vt:lpstr>What are you planning on learning? </vt:lpstr>
      <vt:lpstr>List Your Desired Learning Outcomes (Goals, Growth &amp; Skills)</vt:lpstr>
      <vt:lpstr>What are you creating? </vt:lpstr>
      <vt:lpstr>Why are you creating this? </vt:lpstr>
      <vt:lpstr>How will you determine success? </vt:lpstr>
      <vt:lpstr>How are you going to do this?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Genius 20 Project</dc:title>
  <dc:creator>pmartin</dc:creator>
  <cp:lastModifiedBy>Patricia Martin</cp:lastModifiedBy>
  <cp:revision>6</cp:revision>
  <dcterms:created xsi:type="dcterms:W3CDTF">2016-03-02T15:34:36Z</dcterms:created>
  <dcterms:modified xsi:type="dcterms:W3CDTF">2017-04-19T13:42:13Z</dcterms:modified>
</cp:coreProperties>
</file>